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5" r:id="rId5"/>
    <p:sldId id="261" r:id="rId6"/>
    <p:sldId id="266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B4EC3-D5D6-49B0-BC6E-EDC10E30B788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A28B2-3804-4CD4-9E2C-B452CE5A0D5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1373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75955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1927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736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3167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1302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6287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783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DCF8-388D-429A-9A93-7AE62996A4B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8F776-F200-4A85-839B-3D458D964C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DCF8-388D-429A-9A93-7AE62996A4B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8F776-F200-4A85-839B-3D458D964C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DCF8-388D-429A-9A93-7AE62996A4B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8F776-F200-4A85-839B-3D458D964C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DCF8-388D-429A-9A93-7AE62996A4B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8F776-F200-4A85-839B-3D458D964C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DCF8-388D-429A-9A93-7AE62996A4B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8F776-F200-4A85-839B-3D458D964C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DCF8-388D-429A-9A93-7AE62996A4B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8F776-F200-4A85-839B-3D458D964C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DCF8-388D-429A-9A93-7AE62996A4B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8F776-F200-4A85-839B-3D458D964C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DCF8-388D-429A-9A93-7AE62996A4B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8F776-F200-4A85-839B-3D458D964C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DCF8-388D-429A-9A93-7AE62996A4B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8F776-F200-4A85-839B-3D458D964C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DCF8-388D-429A-9A93-7AE62996A4B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8F776-F200-4A85-839B-3D458D964C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DCF8-388D-429A-9A93-7AE62996A4B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8F776-F200-4A85-839B-3D458D964C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FDCF8-388D-429A-9A93-7AE62996A4BE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8F776-F200-4A85-839B-3D458D964C65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This Is The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Day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118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852936"/>
            <a:ext cx="8170168" cy="24482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This is the day God has made.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This is the day God has made.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Let us rejoice and be glad,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Let us rejoice and be glad.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This is truly the day God has made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!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This Is The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Day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118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38890"/>
            <a:ext cx="8174360" cy="198022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Sing out with thanks for God is good,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God’s love never ends.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Lift your voices everybody sing,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“God’s love never ends!”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204864"/>
            <a:ext cx="8170168" cy="24482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This is the day God has made.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This is the day God has made.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Let us rejoice and be glad,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Let us rejoice and be glad.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This is truly the day God has made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!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30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454120"/>
            <a:ext cx="8083624" cy="1949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The hand of God has raised us up,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We will live forever.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We shall not die, but we shall live,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Live with God forever!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204864"/>
            <a:ext cx="8170168" cy="24482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This is the day God has made.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This is the day God has made.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Let us rejoice and be glad,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Let us rejoice and be glad.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This is truly the day God has made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!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2544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54120"/>
            <a:ext cx="8155632" cy="1949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We will rejoice, we will be glad,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God’s love lasts forever.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For you are our God, we give you thanks,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Your love lasts forever</a:t>
            </a: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!</a:t>
            </a: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852936"/>
            <a:ext cx="8170168" cy="244827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This is the day God has made.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This is the day God has made.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Let us rejoice and be glad,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Let us rejoice and be glad.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This is truly the day God has made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!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-2738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This Is The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Day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118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602328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272</Words>
  <Application>Microsoft Office PowerPoint</Application>
  <PresentationFormat>On-screen Show (4:3)</PresentationFormat>
  <Paragraphs>45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2015-08-09T06:47:15Z</dcterms:created>
  <dcterms:modified xsi:type="dcterms:W3CDTF">2016-02-04T06:22:55Z</dcterms:modified>
</cp:coreProperties>
</file>